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photoAlbum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4"/>
  </p:normalViewPr>
  <p:slideViewPr>
    <p:cSldViewPr snapToGrid="0">
      <p:cViewPr>
        <p:scale>
          <a:sx n="100" d="100"/>
          <a:sy n="100" d="100"/>
        </p:scale>
        <p:origin x="336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6C0D-8564-4D5B-B491-0FFED17787A9}" type="datetimeFigureOut">
              <a:rPr lang="it-IT" smtClean="0"/>
              <a:t>10/12/19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71E5-99E1-460A-9DC6-4A5EC97B37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488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6C0D-8564-4D5B-B491-0FFED17787A9}" type="datetimeFigureOut">
              <a:rPr lang="it-IT" smtClean="0"/>
              <a:t>10/12/19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71E5-99E1-460A-9DC6-4A5EC97B37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478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6C0D-8564-4D5B-B491-0FFED17787A9}" type="datetimeFigureOut">
              <a:rPr lang="it-IT" smtClean="0"/>
              <a:t>10/12/19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71E5-99E1-460A-9DC6-4A5EC97B37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93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6C0D-8564-4D5B-B491-0FFED17787A9}" type="datetimeFigureOut">
              <a:rPr lang="it-IT" smtClean="0"/>
              <a:t>10/12/19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71E5-99E1-460A-9DC6-4A5EC97B37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724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6C0D-8564-4D5B-B491-0FFED17787A9}" type="datetimeFigureOut">
              <a:rPr lang="it-IT" smtClean="0"/>
              <a:t>10/12/19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71E5-99E1-460A-9DC6-4A5EC97B37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253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6C0D-8564-4D5B-B491-0FFED17787A9}" type="datetimeFigureOut">
              <a:rPr lang="it-IT" smtClean="0"/>
              <a:t>10/12/19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71E5-99E1-460A-9DC6-4A5EC97B37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216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6C0D-8564-4D5B-B491-0FFED17787A9}" type="datetimeFigureOut">
              <a:rPr lang="it-IT" smtClean="0"/>
              <a:t>10/12/19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71E5-99E1-460A-9DC6-4A5EC97B37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081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6C0D-8564-4D5B-B491-0FFED17787A9}" type="datetimeFigureOut">
              <a:rPr lang="it-IT" smtClean="0"/>
              <a:t>10/12/19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71E5-99E1-460A-9DC6-4A5EC97B37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003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6C0D-8564-4D5B-B491-0FFED17787A9}" type="datetimeFigureOut">
              <a:rPr lang="it-IT" smtClean="0"/>
              <a:t>10/12/19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71E5-99E1-460A-9DC6-4A5EC97B37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85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6C0D-8564-4D5B-B491-0FFED17787A9}" type="datetimeFigureOut">
              <a:rPr lang="it-IT" smtClean="0"/>
              <a:t>10/12/19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71E5-99E1-460A-9DC6-4A5EC97B37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718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6C0D-8564-4D5B-B491-0FFED17787A9}" type="datetimeFigureOut">
              <a:rPr lang="it-IT" smtClean="0"/>
              <a:t>10/12/19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71E5-99E1-460A-9DC6-4A5EC97B37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605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76C0D-8564-4D5B-B491-0FFED17787A9}" type="datetimeFigureOut">
              <a:rPr lang="it-IT" smtClean="0"/>
              <a:t>10/12/19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C71E5-99E1-460A-9DC6-4A5EC97B37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504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4638" y="158264"/>
            <a:ext cx="11825654" cy="1391023"/>
          </a:xfrm>
        </p:spPr>
        <p:txBody>
          <a:bodyPr>
            <a:normAutofit fontScale="90000"/>
          </a:bodyPr>
          <a:lstStyle/>
          <a:p>
            <a:pPr>
              <a:lnSpc>
                <a:spcPts val="5200"/>
              </a:lnSpc>
            </a:pPr>
            <a:r>
              <a:rPr lang="it-IT" sz="6200" b="1" dirty="0"/>
              <a:t>Istruzioni per </a:t>
            </a:r>
            <a:r>
              <a:rPr lang="it-IT" sz="6200" b="1" dirty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installazione</a:t>
            </a:r>
            <a:r>
              <a:rPr lang="it-IT" sz="6200" b="1" dirty="0"/>
              <a:t> stampante </a:t>
            </a:r>
            <a:r>
              <a:rPr lang="it-IT" sz="6200" b="1" dirty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Kyocera </a:t>
            </a:r>
            <a:r>
              <a:rPr lang="it-IT" sz="6200" b="1" dirty="0" err="1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TASKalfa</a:t>
            </a:r>
            <a:r>
              <a:rPr lang="it-IT" sz="6200" b="1" dirty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 4012i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4637" y="1614014"/>
            <a:ext cx="11825653" cy="1391013"/>
          </a:xfrm>
        </p:spPr>
        <p:txBody>
          <a:bodyPr>
            <a:noAutofit/>
          </a:bodyPr>
          <a:lstStyle/>
          <a:p>
            <a:r>
              <a:rPr lang="it-IT" sz="3000" b="1" dirty="0"/>
              <a:t>Utenti: </a:t>
            </a:r>
            <a:r>
              <a:rPr lang="it-IT" sz="3200" dirty="0"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+mj-lt"/>
              </a:rPr>
              <a:t>Dipartimento di Scienze Agrarie, Alimentari e Agro-ambientali</a:t>
            </a:r>
            <a:endParaRPr lang="it-IT" sz="3000" dirty="0">
              <a:effectLst>
                <a:outerShdw blurRad="50800" dist="50800" dir="5400000" algn="ctr" rotWithShape="0">
                  <a:srgbClr val="FF0000"/>
                </a:outerShdw>
              </a:effectLst>
              <a:latin typeface="+mj-lt"/>
            </a:endParaRPr>
          </a:p>
          <a:p>
            <a:r>
              <a:rPr lang="it-IT" sz="3000" b="1" dirty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Indirizzo</a:t>
            </a:r>
            <a:r>
              <a:rPr lang="it-IT" sz="3000" b="1" dirty="0"/>
              <a:t> stampante: </a:t>
            </a:r>
            <a:r>
              <a:rPr lang="it-IT" sz="3000" b="1" dirty="0" err="1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stm-XXX.agr.unipi.it</a:t>
            </a:r>
            <a:r>
              <a:rPr lang="it-IT" sz="3000" b="1" dirty="0"/>
              <a:t> con </a:t>
            </a:r>
            <a:r>
              <a:rPr lang="it-IT" sz="3000" b="1" dirty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XXX</a:t>
            </a:r>
            <a:r>
              <a:rPr lang="it-IT" sz="3000" b="1" dirty="0"/>
              <a:t> da sostituire con </a:t>
            </a:r>
            <a:r>
              <a:rPr lang="it-IT" sz="3000" b="1" dirty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economia</a:t>
            </a:r>
            <a:r>
              <a:rPr lang="it-IT" sz="3000" b="1" dirty="0"/>
              <a:t>, </a:t>
            </a:r>
            <a:r>
              <a:rPr lang="it-IT" sz="3000" b="1" dirty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meccanica</a:t>
            </a:r>
            <a:r>
              <a:rPr lang="it-IT" sz="3000" b="1" dirty="0"/>
              <a:t> o </a:t>
            </a:r>
            <a:r>
              <a:rPr lang="it-IT" sz="3000" b="1" dirty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zootecnia</a:t>
            </a:r>
            <a:r>
              <a:rPr lang="it-IT" sz="3000" b="1" dirty="0"/>
              <a:t> a seconda della </a:t>
            </a:r>
            <a:r>
              <a:rPr lang="it-IT" sz="3000" b="1" dirty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sezione</a:t>
            </a:r>
            <a:r>
              <a:rPr lang="it-IT" sz="3000" b="1" dirty="0"/>
              <a:t> interessata</a:t>
            </a:r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96715" y="3081334"/>
            <a:ext cx="11983916" cy="1031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it-IT" sz="2500" b="1" dirty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Driver</a:t>
            </a:r>
            <a:r>
              <a:rPr lang="it-IT" sz="2500" b="1" dirty="0"/>
              <a:t> stampante per </a:t>
            </a:r>
            <a:r>
              <a:rPr lang="it-IT" sz="2500" b="1" dirty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Windows 10 </a:t>
            </a:r>
            <a:r>
              <a:rPr lang="it-IT" sz="2500" b="1" dirty="0"/>
              <a:t>scaricabile da:</a:t>
            </a:r>
          </a:p>
          <a:p>
            <a:pPr>
              <a:lnSpc>
                <a:spcPts val="2000"/>
              </a:lnSpc>
            </a:pPr>
            <a:r>
              <a:rPr lang="it-IT" sz="2500" b="1" dirty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https://www.kyoceradocumentsolutions.it/index/Service_Departement__/Richiesta_di_Supporto_Tecnico/download_center.false.driver.TASKALFA4012I._.IT.ht</a:t>
            </a:r>
            <a:r>
              <a:rPr lang="it-IT" sz="2500" b="1" dirty="0"/>
              <a:t>ml</a:t>
            </a: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82065" y="4216399"/>
            <a:ext cx="11983916" cy="2527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300"/>
              </a:lnSpc>
              <a:buFontTx/>
              <a:buChar char="-"/>
            </a:pPr>
            <a:r>
              <a:rPr lang="it-IT" sz="2500" b="1" dirty="0"/>
              <a:t>Cliccare su «</a:t>
            </a:r>
            <a:r>
              <a:rPr lang="it-IT" sz="2500" b="1" dirty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accetto</a:t>
            </a:r>
            <a:r>
              <a:rPr lang="it-IT" sz="2500" b="1" dirty="0"/>
              <a:t>» quando viene visualizzato l’ «</a:t>
            </a:r>
            <a:r>
              <a:rPr lang="it-IT" sz="2500" b="1" dirty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Avviso importante</a:t>
            </a:r>
            <a:r>
              <a:rPr lang="it-IT" sz="2500" b="1" dirty="0"/>
              <a:t>»</a:t>
            </a:r>
          </a:p>
          <a:p>
            <a:pPr marL="342900" indent="-342900" algn="l">
              <a:lnSpc>
                <a:spcPts val="2300"/>
              </a:lnSpc>
              <a:buFontTx/>
              <a:buChar char="-"/>
            </a:pPr>
            <a:r>
              <a:rPr lang="it-IT" sz="2500" b="1" dirty="0"/>
              <a:t>Cliccare su </a:t>
            </a:r>
            <a:r>
              <a:rPr lang="it-IT" sz="2500" b="1" dirty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salva</a:t>
            </a:r>
          </a:p>
          <a:p>
            <a:pPr marL="342900" indent="-342900" algn="l">
              <a:lnSpc>
                <a:spcPts val="2300"/>
              </a:lnSpc>
              <a:buFontTx/>
              <a:buChar char="-"/>
            </a:pPr>
            <a:r>
              <a:rPr lang="it-IT" sz="2500" b="1" dirty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Estrarre tutti i file dalla cartella co</a:t>
            </a:r>
            <a:r>
              <a:rPr lang="it-IT" sz="2500" b="1" dirty="0"/>
              <a:t>mpressa (ad esempio KXPSDrv_2.1.080...a_3212_4012 per Windows 10) sulla </a:t>
            </a:r>
            <a:r>
              <a:rPr lang="it-IT" sz="2500" b="1" dirty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stessa cartella </a:t>
            </a:r>
            <a:r>
              <a:rPr lang="it-IT" sz="2500" b="1" dirty="0"/>
              <a:t>dove questa </a:t>
            </a:r>
            <a:r>
              <a:rPr lang="it-IT" sz="2500" b="1" dirty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è stata salvata</a:t>
            </a:r>
            <a:r>
              <a:rPr lang="it-IT" sz="2500" b="1" dirty="0"/>
              <a:t> e </a:t>
            </a:r>
            <a:r>
              <a:rPr lang="it-IT" sz="2500" b="1" dirty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memorizzarne il percorso</a:t>
            </a:r>
            <a:r>
              <a:rPr lang="it-IT" sz="2500" b="1" dirty="0"/>
              <a:t> (ad esempio C:\Users\XXXX\Downloads\KX-XPS Driver) per usarlo una volta arrivati al passaggio «</a:t>
            </a:r>
            <a:r>
              <a:rPr lang="it-IT" sz="2500" b="1" dirty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Installa il driver della stampante</a:t>
            </a:r>
            <a:r>
              <a:rPr lang="it-IT" sz="2500" b="1" dirty="0"/>
              <a:t>» </a:t>
            </a:r>
            <a:r>
              <a:rPr lang="it-IT" sz="2500" b="1" dirty="0">
                <a:sym typeface="Wingdings" panose="05000000000000000000" pitchFamily="2" charset="2"/>
              </a:rPr>
              <a:t> «</a:t>
            </a:r>
            <a:r>
              <a:rPr lang="it-IT" sz="2500" b="1" dirty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Disco driver</a:t>
            </a:r>
            <a:r>
              <a:rPr lang="it-IT" sz="2500" b="1" dirty="0">
                <a:sym typeface="Wingdings" panose="05000000000000000000" pitchFamily="2" charset="2"/>
              </a:rPr>
              <a:t>…»  «</a:t>
            </a:r>
            <a:r>
              <a:rPr lang="it-IT" sz="2500" b="1" dirty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Installazione da disco</a:t>
            </a:r>
            <a:r>
              <a:rPr lang="it-IT" sz="2500" b="1" dirty="0">
                <a:sym typeface="Wingdings" panose="05000000000000000000" pitchFamily="2" charset="2"/>
              </a:rPr>
              <a:t>»  «</a:t>
            </a:r>
            <a:r>
              <a:rPr lang="it-IT" sz="2500" b="1" dirty="0">
                <a:effectLst>
                  <a:outerShdw blurRad="50800" dist="50800" dir="5400000" algn="ctr" rotWithShape="0">
                    <a:srgbClr val="FF0000"/>
                  </a:outerShdw>
                </a:effectLst>
                <a:sym typeface="Wingdings" panose="05000000000000000000" pitchFamily="2" charset="2"/>
              </a:rPr>
              <a:t>Sfoglia</a:t>
            </a:r>
            <a:r>
              <a:rPr lang="it-IT" sz="2500" b="1" dirty="0">
                <a:sym typeface="Wingdings" panose="05000000000000000000" pitchFamily="2" charset="2"/>
              </a:rPr>
              <a:t>…».</a:t>
            </a:r>
            <a:endParaRPr lang="it-IT" sz="2500" b="1" dirty="0"/>
          </a:p>
        </p:txBody>
      </p:sp>
      <p:cxnSp>
        <p:nvCxnSpPr>
          <p:cNvPr id="8" name="Connettore diritto 7"/>
          <p:cNvCxnSpPr/>
          <p:nvPr/>
        </p:nvCxnSpPr>
        <p:spPr>
          <a:xfrm>
            <a:off x="82065" y="3075367"/>
            <a:ext cx="119985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/>
          <p:cNvCxnSpPr/>
          <p:nvPr/>
        </p:nvCxnSpPr>
        <p:spPr>
          <a:xfrm>
            <a:off x="82065" y="4164618"/>
            <a:ext cx="119985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/>
          <p:cNvCxnSpPr/>
          <p:nvPr/>
        </p:nvCxnSpPr>
        <p:spPr>
          <a:xfrm>
            <a:off x="111377" y="1532805"/>
            <a:ext cx="119985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06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9-Installa-il-driver-della-stampante-Disco-driver-Sfogli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39" y="0"/>
            <a:ext cx="9304337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996252" y="38950"/>
            <a:ext cx="6668322" cy="1256498"/>
          </a:xfrm>
          <a:prstGeom prst="rect">
            <a:avLst/>
          </a:prstGeom>
          <a:gradFill>
            <a:gsLst>
              <a:gs pos="0">
                <a:srgbClr val="FF5758"/>
              </a:gs>
              <a:gs pos="100000">
                <a:schemeClr val="tx1"/>
              </a:gs>
              <a:gs pos="100000">
                <a:schemeClr val="tx1"/>
              </a:gs>
              <a:gs pos="100000">
                <a:schemeClr val="tx1"/>
              </a:gs>
            </a:gsLst>
            <a:lin ang="5400000" scaled="1"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it-IT" sz="2000" b="1" dirty="0">
                <a:solidFill>
                  <a:schemeClr val="bg1"/>
                </a:solidFill>
              </a:rPr>
              <a:t>Cliccare su «Sfoglia…» e indirizzare l’installazione da disco sulla sottocartella «64bit» della cartella del driver della stampante precedentemente estratta dal file archivio (es:  C:\Users\XXXX\Downloads\KXPSDrv_2.1.080...a_3212_4012; </a:t>
            </a:r>
            <a:r>
              <a:rPr lang="it-IT" sz="2000" b="1" dirty="0" err="1">
                <a:solidFill>
                  <a:schemeClr val="bg1"/>
                </a:solidFill>
              </a:rPr>
              <a:t>cart</a:t>
            </a:r>
            <a:r>
              <a:rPr lang="it-IT" sz="2000" b="1" dirty="0">
                <a:solidFill>
                  <a:schemeClr val="bg1"/>
                </a:solidFill>
              </a:rPr>
              <a:t>. </a:t>
            </a:r>
            <a:r>
              <a:rPr lang="it-IT" sz="2000" b="1" dirty="0" err="1">
                <a:solidFill>
                  <a:schemeClr val="bg1"/>
                </a:solidFill>
              </a:rPr>
              <a:t>estr</a:t>
            </a:r>
            <a:r>
              <a:rPr lang="it-IT" sz="2000" b="1" dirty="0">
                <a:solidFill>
                  <a:schemeClr val="bg1"/>
                </a:solidFill>
              </a:rPr>
              <a:t>. C:\Users\Administrator\Downloads\KX-XPS Driver)</a:t>
            </a:r>
          </a:p>
        </p:txBody>
      </p:sp>
      <p:sp>
        <p:nvSpPr>
          <p:cNvPr id="9" name="Freccia in giù 2">
            <a:extLst>
              <a:ext uri="{FF2B5EF4-FFF2-40B4-BE49-F238E27FC236}">
                <a16:creationId xmlns:a16="http://schemas.microsoft.com/office/drawing/2014/main" id="{C13A41A5-1621-5346-9774-68324A3186B9}"/>
              </a:ext>
            </a:extLst>
          </p:cNvPr>
          <p:cNvSpPr/>
          <p:nvPr/>
        </p:nvSpPr>
        <p:spPr>
          <a:xfrm rot="20339679">
            <a:off x="7279621" y="1285933"/>
            <a:ext cx="895927" cy="36247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8037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0-Installa-il-driver-della-stampante-Disco-driver-Sfoglia-su-cartella-driver-oemsetup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3" y="0"/>
            <a:ext cx="9170987" cy="6858000"/>
          </a:xfrm>
          <a:prstGeom prst="rect">
            <a:avLst/>
          </a:prstGeom>
        </p:spPr>
      </p:pic>
      <p:sp>
        <p:nvSpPr>
          <p:cNvPr id="3" name="Freccia a destra 2"/>
          <p:cNvSpPr/>
          <p:nvPr/>
        </p:nvSpPr>
        <p:spPr>
          <a:xfrm>
            <a:off x="307731" y="1292469"/>
            <a:ext cx="2936631" cy="6770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 – selezionare OEMSETUP</a:t>
            </a:r>
          </a:p>
        </p:txBody>
      </p:sp>
      <p:sp>
        <p:nvSpPr>
          <p:cNvPr id="4" name="Freccia a destra 3"/>
          <p:cNvSpPr/>
          <p:nvPr/>
        </p:nvSpPr>
        <p:spPr>
          <a:xfrm>
            <a:off x="7174523" y="5750169"/>
            <a:ext cx="2162908" cy="6506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94869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99" y="0"/>
            <a:ext cx="9256735" cy="6803324"/>
          </a:xfrm>
          <a:prstGeom prst="rect">
            <a:avLst/>
          </a:prstGeom>
        </p:spPr>
      </p:pic>
      <p:sp>
        <p:nvSpPr>
          <p:cNvPr id="3" name="Freccia in giù 2"/>
          <p:cNvSpPr/>
          <p:nvPr/>
        </p:nvSpPr>
        <p:spPr>
          <a:xfrm>
            <a:off x="8026400" y="674256"/>
            <a:ext cx="794327" cy="18842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286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32" y="0"/>
            <a:ext cx="9367935" cy="6858000"/>
          </a:xfrm>
          <a:prstGeom prst="rect">
            <a:avLst/>
          </a:prstGeom>
        </p:spPr>
      </p:pic>
      <p:sp>
        <p:nvSpPr>
          <p:cNvPr id="3" name="Freccia a destra 2"/>
          <p:cNvSpPr/>
          <p:nvPr/>
        </p:nvSpPr>
        <p:spPr>
          <a:xfrm>
            <a:off x="1494691" y="3600761"/>
            <a:ext cx="2469839" cy="6188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7781192" y="3068516"/>
            <a:ext cx="597877" cy="181121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DA958AB-613D-AA4C-9701-F72D97D49BEC}"/>
              </a:ext>
            </a:extLst>
          </p:cNvPr>
          <p:cNvSpPr txBox="1"/>
          <p:nvPr/>
        </p:nvSpPr>
        <p:spPr>
          <a:xfrm>
            <a:off x="4158649" y="3465453"/>
            <a:ext cx="1668163" cy="192798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rmAutofit fontScale="62500" lnSpcReduction="20000"/>
          </a:bodyPr>
          <a:lstStyle/>
          <a:p>
            <a:r>
              <a:rPr lang="it-IT" dirty="0">
                <a:solidFill>
                  <a:schemeClr val="bg1"/>
                </a:solidFill>
              </a:rPr>
              <a:t>Kyocera CS 4012i KX (XPS)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E8BD168-BA78-DF4B-9386-FF23659AF6DB}"/>
              </a:ext>
            </a:extLst>
          </p:cNvPr>
          <p:cNvSpPr txBox="1"/>
          <p:nvPr/>
        </p:nvSpPr>
        <p:spPr>
          <a:xfrm>
            <a:off x="4158649" y="3289149"/>
            <a:ext cx="1668163" cy="176303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rmAutofit fontScale="62500" lnSpcReduction="20000"/>
          </a:bodyPr>
          <a:lstStyle/>
          <a:p>
            <a:r>
              <a:rPr lang="it-IT" dirty="0">
                <a:solidFill>
                  <a:schemeClr val="bg1"/>
                </a:solidFill>
              </a:rPr>
              <a:t>Kyocera CS 3212i KX (XPS)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A5F4A14-0547-674B-8FE2-667F839F4D74}"/>
              </a:ext>
            </a:extLst>
          </p:cNvPr>
          <p:cNvSpPr txBox="1"/>
          <p:nvPr/>
        </p:nvSpPr>
        <p:spPr>
          <a:xfrm>
            <a:off x="4167630" y="3664227"/>
            <a:ext cx="1668163" cy="171761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rmAutofit fontScale="55000" lnSpcReduction="20000"/>
          </a:bodyPr>
          <a:lstStyle/>
          <a:p>
            <a:r>
              <a:rPr lang="it-IT" dirty="0">
                <a:solidFill>
                  <a:schemeClr val="bg1"/>
                </a:solidFill>
              </a:rPr>
              <a:t>Kyocera </a:t>
            </a:r>
            <a:r>
              <a:rPr lang="it-IT" dirty="0" err="1">
                <a:solidFill>
                  <a:schemeClr val="bg1"/>
                </a:solidFill>
              </a:rPr>
              <a:t>TASKalfa</a:t>
            </a:r>
            <a:r>
              <a:rPr lang="it-IT" dirty="0">
                <a:solidFill>
                  <a:schemeClr val="bg1"/>
                </a:solidFill>
              </a:rPr>
              <a:t> 3112i KX (XPS)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96A0EC1-E4B3-5340-ACD0-CF1D13DBB942}"/>
              </a:ext>
            </a:extLst>
          </p:cNvPr>
          <p:cNvSpPr txBox="1"/>
          <p:nvPr/>
        </p:nvSpPr>
        <p:spPr>
          <a:xfrm>
            <a:off x="4170627" y="3834555"/>
            <a:ext cx="1668163" cy="171761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rmAutofit fontScale="55000" lnSpcReduction="20000"/>
          </a:bodyPr>
          <a:lstStyle/>
          <a:p>
            <a:r>
              <a:rPr lang="it-IT" dirty="0">
                <a:solidFill>
                  <a:schemeClr val="bg1"/>
                </a:solidFill>
                <a:effectLst>
                  <a:outerShdw blurRad="50800" dist="25400" dir="5400000" algn="ctr" rotWithShape="0">
                    <a:srgbClr val="FF0000"/>
                  </a:outerShdw>
                </a:effectLst>
              </a:rPr>
              <a:t>Kyocera </a:t>
            </a:r>
            <a:r>
              <a:rPr lang="it-IT" dirty="0" err="1">
                <a:solidFill>
                  <a:schemeClr val="bg1"/>
                </a:solidFill>
                <a:effectLst>
                  <a:outerShdw blurRad="50800" dist="25400" dir="5400000" algn="ctr" rotWithShape="0">
                    <a:srgbClr val="FF0000"/>
                  </a:outerShdw>
                </a:effectLst>
              </a:rPr>
              <a:t>TASKalfa</a:t>
            </a:r>
            <a:r>
              <a:rPr lang="it-IT" dirty="0">
                <a:solidFill>
                  <a:schemeClr val="bg1"/>
                </a:solidFill>
                <a:effectLst>
                  <a:outerShdw blurRad="50800" dist="25400" dir="5400000" algn="ctr" rotWithShape="0">
                    <a:srgbClr val="FF0000"/>
                  </a:outerShdw>
                </a:effectLst>
              </a:rPr>
              <a:t> 4012i KX (XPS)</a:t>
            </a:r>
          </a:p>
        </p:txBody>
      </p:sp>
    </p:spTree>
    <p:extLst>
      <p:ext uri="{BB962C8B-B14F-4D97-AF65-F5344CB8AC3E}">
        <p14:creationId xmlns:p14="http://schemas.microsoft.com/office/powerpoint/2010/main" val="1621947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01" y="0"/>
            <a:ext cx="9219198" cy="6858000"/>
          </a:xfrm>
          <a:prstGeom prst="rect">
            <a:avLst/>
          </a:prstGeom>
        </p:spPr>
      </p:pic>
      <p:sp>
        <p:nvSpPr>
          <p:cNvPr id="3" name="Freccia in giù 2"/>
          <p:cNvSpPr/>
          <p:nvPr/>
        </p:nvSpPr>
        <p:spPr>
          <a:xfrm>
            <a:off x="8308734" y="3780692"/>
            <a:ext cx="826477" cy="254977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35220C8-83EE-0F4C-9EDD-1F9C9D2022DF}"/>
              </a:ext>
            </a:extLst>
          </p:cNvPr>
          <p:cNvSpPr txBox="1"/>
          <p:nvPr/>
        </p:nvSpPr>
        <p:spPr>
          <a:xfrm>
            <a:off x="3954727" y="1875692"/>
            <a:ext cx="2484173" cy="317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rmAutofit fontScale="85000" lnSpcReduction="10000"/>
          </a:bodyPr>
          <a:lstStyle/>
          <a:p>
            <a:r>
              <a:rPr lang="it-IT" dirty="0">
                <a:solidFill>
                  <a:schemeClr val="bg1"/>
                </a:solidFill>
                <a:effectLst>
                  <a:outerShdw blurRad="12700" dist="25400" dir="5400000" algn="ctr" rotWithShape="0">
                    <a:srgbClr val="FF0000"/>
                  </a:outerShdw>
                </a:effectLst>
              </a:rPr>
              <a:t>Kyocera </a:t>
            </a:r>
            <a:r>
              <a:rPr lang="it-IT" dirty="0" err="1">
                <a:solidFill>
                  <a:schemeClr val="bg1"/>
                </a:solidFill>
                <a:effectLst>
                  <a:outerShdw blurRad="12700" dist="25400" dir="5400000" algn="ctr" rotWithShape="0">
                    <a:srgbClr val="FF0000"/>
                  </a:outerShdw>
                </a:effectLst>
              </a:rPr>
              <a:t>TASKalfa</a:t>
            </a:r>
            <a:r>
              <a:rPr lang="it-IT" dirty="0">
                <a:solidFill>
                  <a:schemeClr val="bg1"/>
                </a:solidFill>
                <a:effectLst>
                  <a:outerShdw blurRad="12700" dist="25400" dir="5400000" algn="ctr" rotWithShape="0">
                    <a:srgbClr val="FF0000"/>
                  </a:outerShdw>
                </a:effectLst>
              </a:rPr>
              <a:t> 4012i KX (XPS)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22D07FE-E8BC-5640-AD9B-5230C76D9130}"/>
              </a:ext>
            </a:extLst>
          </p:cNvPr>
          <p:cNvSpPr txBox="1"/>
          <p:nvPr/>
        </p:nvSpPr>
        <p:spPr>
          <a:xfrm>
            <a:off x="5339027" y="2574192"/>
            <a:ext cx="2484173" cy="317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rmAutofit fontScale="85000" lnSpcReduction="10000"/>
          </a:bodyPr>
          <a:lstStyle/>
          <a:p>
            <a:r>
              <a:rPr lang="it-IT" dirty="0">
                <a:solidFill>
                  <a:schemeClr val="bg1"/>
                </a:solidFill>
                <a:effectLst>
                  <a:outerShdw blurRad="12700" sx="1000" sy="1000" algn="ctr" rotWithShape="0">
                    <a:schemeClr val="bg1"/>
                  </a:outerShdw>
                </a:effectLst>
              </a:rPr>
              <a:t>Kyocera </a:t>
            </a:r>
            <a:r>
              <a:rPr lang="it-IT" dirty="0" err="1">
                <a:solidFill>
                  <a:schemeClr val="bg1"/>
                </a:solidFill>
                <a:effectLst>
                  <a:outerShdw blurRad="12700" sx="1000" sy="1000" algn="ctr" rotWithShape="0">
                    <a:schemeClr val="bg1"/>
                  </a:outerShdw>
                </a:effectLst>
              </a:rPr>
              <a:t>TASKalfa</a:t>
            </a:r>
            <a:r>
              <a:rPr lang="it-IT" dirty="0">
                <a:solidFill>
                  <a:schemeClr val="bg1"/>
                </a:solidFill>
                <a:effectLst>
                  <a:outerShdw blurRad="12700" sx="1000" sy="1000" algn="ctr" rotWithShape="0">
                    <a:schemeClr val="bg1"/>
                  </a:outerShdw>
                </a:effectLst>
              </a:rPr>
              <a:t> 4012i KX (XPS)</a:t>
            </a:r>
          </a:p>
        </p:txBody>
      </p:sp>
    </p:spTree>
    <p:extLst>
      <p:ext uri="{BB962C8B-B14F-4D97-AF65-F5344CB8AC3E}">
        <p14:creationId xmlns:p14="http://schemas.microsoft.com/office/powerpoint/2010/main" val="1745809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14" y="1"/>
            <a:ext cx="9263528" cy="6857999"/>
          </a:xfrm>
          <a:prstGeom prst="rect">
            <a:avLst/>
          </a:prstGeom>
        </p:spPr>
      </p:pic>
      <p:sp>
        <p:nvSpPr>
          <p:cNvPr id="3" name="Freccia a destra 2"/>
          <p:cNvSpPr/>
          <p:nvPr/>
        </p:nvSpPr>
        <p:spPr>
          <a:xfrm>
            <a:off x="61546" y="2690446"/>
            <a:ext cx="1899137" cy="6770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</a:t>
            </a:r>
          </a:p>
        </p:txBody>
      </p:sp>
      <p:sp>
        <p:nvSpPr>
          <p:cNvPr id="5" name="Freccia a destra 4"/>
          <p:cNvSpPr/>
          <p:nvPr/>
        </p:nvSpPr>
        <p:spPr>
          <a:xfrm>
            <a:off x="5750169" y="6198576"/>
            <a:ext cx="2242038" cy="5890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11085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18" y="0"/>
            <a:ext cx="9203763" cy="6857999"/>
          </a:xfrm>
          <a:prstGeom prst="rect">
            <a:avLst/>
          </a:prstGeom>
        </p:spPr>
      </p:pic>
      <p:sp>
        <p:nvSpPr>
          <p:cNvPr id="3" name="Freccia a destra 2"/>
          <p:cNvSpPr/>
          <p:nvPr/>
        </p:nvSpPr>
        <p:spPr>
          <a:xfrm>
            <a:off x="35170" y="2708031"/>
            <a:ext cx="2057400" cy="7825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</a:t>
            </a:r>
          </a:p>
        </p:txBody>
      </p:sp>
      <p:sp>
        <p:nvSpPr>
          <p:cNvPr id="4" name="Freccia a destra 3"/>
          <p:cNvSpPr/>
          <p:nvPr/>
        </p:nvSpPr>
        <p:spPr>
          <a:xfrm>
            <a:off x="6025663" y="6075485"/>
            <a:ext cx="2057400" cy="7825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AE10F40-EF4C-904C-8D34-76D8F698E316}"/>
              </a:ext>
            </a:extLst>
          </p:cNvPr>
          <p:cNvSpPr txBox="1"/>
          <p:nvPr/>
        </p:nvSpPr>
        <p:spPr>
          <a:xfrm>
            <a:off x="3332427" y="1291492"/>
            <a:ext cx="2827073" cy="317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it-IT" sz="1700" dirty="0">
                <a:solidFill>
                  <a:schemeClr val="accent5">
                    <a:lumMod val="75000"/>
                  </a:schemeClr>
                </a:solidFill>
                <a:effectLst>
                  <a:outerShdw blurRad="12700" sx="1000" sy="1000" algn="ctr" rotWithShape="0">
                    <a:schemeClr val="bg1"/>
                  </a:outerShdw>
                </a:effectLst>
              </a:rPr>
              <a:t>Kyocera </a:t>
            </a:r>
            <a:r>
              <a:rPr lang="it-IT" sz="1700" dirty="0" err="1">
                <a:solidFill>
                  <a:schemeClr val="accent5">
                    <a:lumMod val="75000"/>
                  </a:schemeClr>
                </a:solidFill>
                <a:effectLst>
                  <a:outerShdw blurRad="12700" sx="1000" sy="1000" algn="ctr" rotWithShape="0">
                    <a:schemeClr val="bg1"/>
                  </a:outerShdw>
                </a:effectLst>
              </a:rPr>
              <a:t>TASKalfa</a:t>
            </a:r>
            <a:r>
              <a:rPr lang="it-IT" sz="1700" dirty="0">
                <a:solidFill>
                  <a:schemeClr val="accent5">
                    <a:lumMod val="75000"/>
                  </a:schemeClr>
                </a:solidFill>
                <a:effectLst>
                  <a:outerShdw blurRad="12700" sx="1000" sy="1000" algn="ctr" rotWithShape="0">
                    <a:schemeClr val="bg1"/>
                  </a:outerShdw>
                </a:effectLst>
              </a:rPr>
              <a:t> 4012i KX (XPS)</a:t>
            </a:r>
          </a:p>
        </p:txBody>
      </p:sp>
    </p:spTree>
    <p:extLst>
      <p:ext uri="{BB962C8B-B14F-4D97-AF65-F5344CB8AC3E}">
        <p14:creationId xmlns:p14="http://schemas.microsoft.com/office/powerpoint/2010/main" val="392234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1-Start-Impostazion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413" y="0"/>
            <a:ext cx="6353175" cy="6858000"/>
          </a:xfrm>
          <a:prstGeom prst="rect">
            <a:avLst/>
          </a:prstGeom>
        </p:spPr>
      </p:pic>
      <p:sp>
        <p:nvSpPr>
          <p:cNvPr id="3" name="Freccia a destra 2"/>
          <p:cNvSpPr/>
          <p:nvPr/>
        </p:nvSpPr>
        <p:spPr>
          <a:xfrm>
            <a:off x="840509" y="5521566"/>
            <a:ext cx="1999773" cy="4396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2 - Impostazioni</a:t>
            </a:r>
          </a:p>
        </p:txBody>
      </p:sp>
      <p:sp>
        <p:nvSpPr>
          <p:cNvPr id="4" name="Freccia a destra 3"/>
          <p:cNvSpPr/>
          <p:nvPr/>
        </p:nvSpPr>
        <p:spPr>
          <a:xfrm>
            <a:off x="840509" y="6418382"/>
            <a:ext cx="1999773" cy="4249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1 - START</a:t>
            </a:r>
          </a:p>
        </p:txBody>
      </p:sp>
    </p:spTree>
    <p:extLst>
      <p:ext uri="{BB962C8B-B14F-4D97-AF65-F5344CB8AC3E}">
        <p14:creationId xmlns:p14="http://schemas.microsoft.com/office/powerpoint/2010/main" val="980210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2-Dispositiv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3" y="0"/>
            <a:ext cx="8840787" cy="6858000"/>
          </a:xfrm>
          <a:prstGeom prst="rect">
            <a:avLst/>
          </a:prstGeom>
        </p:spPr>
      </p:pic>
      <p:sp>
        <p:nvSpPr>
          <p:cNvPr id="3" name="Freccia in giù 2"/>
          <p:cNvSpPr/>
          <p:nvPr/>
        </p:nvSpPr>
        <p:spPr>
          <a:xfrm>
            <a:off x="4167554" y="70339"/>
            <a:ext cx="465993" cy="140677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248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3-Bluetooth-e-altri-dispositivi-Stampanti-e-scann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3" y="0"/>
            <a:ext cx="8842375" cy="6858000"/>
          </a:xfrm>
          <a:prstGeom prst="rect">
            <a:avLst/>
          </a:prstGeom>
        </p:spPr>
      </p:pic>
      <p:sp>
        <p:nvSpPr>
          <p:cNvPr id="4" name="Freccia a destra 3"/>
          <p:cNvSpPr/>
          <p:nvPr/>
        </p:nvSpPr>
        <p:spPr>
          <a:xfrm>
            <a:off x="27708" y="1645939"/>
            <a:ext cx="1607127" cy="6908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900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4-Stanpanti-e-scanner-Aggiungi-una-stampante-o-uno-scann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38" y="0"/>
            <a:ext cx="8823325" cy="6858000"/>
          </a:xfrm>
          <a:prstGeom prst="rect">
            <a:avLst/>
          </a:prstGeom>
        </p:spPr>
      </p:pic>
      <p:sp>
        <p:nvSpPr>
          <p:cNvPr id="3" name="Freccia a destra 2"/>
          <p:cNvSpPr/>
          <p:nvPr/>
        </p:nvSpPr>
        <p:spPr>
          <a:xfrm>
            <a:off x="2373745" y="1071418"/>
            <a:ext cx="1782618" cy="5726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68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5-La-stampante-desiderata-non-è-in-elenc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63" y="0"/>
            <a:ext cx="8853487" cy="6858000"/>
          </a:xfrm>
          <a:prstGeom prst="rect">
            <a:avLst/>
          </a:prstGeom>
        </p:spPr>
      </p:pic>
      <p:sp>
        <p:nvSpPr>
          <p:cNvPr id="3" name="Freccia a destra 2"/>
          <p:cNvSpPr/>
          <p:nvPr/>
        </p:nvSpPr>
        <p:spPr>
          <a:xfrm>
            <a:off x="2087418" y="5846618"/>
            <a:ext cx="2041237" cy="59112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628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6-Aggiungi-stampante-trova-stampante-in-base-ad-altre-opzioni-utilizzando-nome-host-o-ind-IP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38" y="0"/>
            <a:ext cx="9304337" cy="6858000"/>
          </a:xfrm>
          <a:prstGeom prst="rect">
            <a:avLst/>
          </a:prstGeom>
        </p:spPr>
      </p:pic>
      <p:sp>
        <p:nvSpPr>
          <p:cNvPr id="3" name="Freccia a destra 2"/>
          <p:cNvSpPr/>
          <p:nvPr/>
        </p:nvSpPr>
        <p:spPr>
          <a:xfrm>
            <a:off x="27708" y="3971636"/>
            <a:ext cx="1958109" cy="7758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553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7-Aggiungi-stampante-trova-stampante-in-base-ad-altre-opzioni-utilizzando-nome-host-o-ind-IP-nome-host-stm-economi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81" y="0"/>
            <a:ext cx="9220962" cy="6810490"/>
          </a:xfrm>
          <a:prstGeom prst="rect">
            <a:avLst/>
          </a:prstGeom>
        </p:spPr>
      </p:pic>
      <p:sp>
        <p:nvSpPr>
          <p:cNvPr id="4" name="Freccia a destra 3"/>
          <p:cNvSpPr/>
          <p:nvPr/>
        </p:nvSpPr>
        <p:spPr>
          <a:xfrm rot="10800000">
            <a:off x="6980988" y="2578094"/>
            <a:ext cx="3312725" cy="44796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6AC3E7A-06D4-584D-966F-32FD6511FA4B}"/>
              </a:ext>
            </a:extLst>
          </p:cNvPr>
          <p:cNvSpPr txBox="1"/>
          <p:nvPr/>
        </p:nvSpPr>
        <p:spPr>
          <a:xfrm>
            <a:off x="4826911" y="2674066"/>
            <a:ext cx="2157573" cy="276999"/>
          </a:xfrm>
          <a:prstGeom prst="rect">
            <a:avLst/>
          </a:prstGeom>
          <a:solidFill>
            <a:schemeClr val="tx1"/>
          </a:solidFill>
        </p:spPr>
        <p:txBody>
          <a:bodyPr wrap="square" tIns="0" bIns="0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stm-XXX.agr.unipi.it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9C21ADC-8201-2045-9FC0-4E3668462A11}"/>
              </a:ext>
            </a:extLst>
          </p:cNvPr>
          <p:cNvSpPr txBox="1"/>
          <p:nvPr/>
        </p:nvSpPr>
        <p:spPr>
          <a:xfrm>
            <a:off x="4837184" y="3194882"/>
            <a:ext cx="2157573" cy="276999"/>
          </a:xfrm>
          <a:prstGeom prst="rect">
            <a:avLst/>
          </a:prstGeom>
          <a:solidFill>
            <a:schemeClr val="tx1"/>
          </a:solidFill>
        </p:spPr>
        <p:txBody>
          <a:bodyPr wrap="square" tIns="0" bIns="0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stm-XXX.agr.unipi.it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Freccia a destra 3">
            <a:extLst>
              <a:ext uri="{FF2B5EF4-FFF2-40B4-BE49-F238E27FC236}">
                <a16:creationId xmlns:a16="http://schemas.microsoft.com/office/drawing/2014/main" id="{9DE51266-29D7-8D43-A611-0498A81E712F}"/>
              </a:ext>
            </a:extLst>
          </p:cNvPr>
          <p:cNvSpPr/>
          <p:nvPr/>
        </p:nvSpPr>
        <p:spPr>
          <a:xfrm rot="10800000">
            <a:off x="6997701" y="3124198"/>
            <a:ext cx="3296011" cy="44796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ED7F0671-38D2-EF42-901B-9A1E479B766C}"/>
              </a:ext>
            </a:extLst>
          </p:cNvPr>
          <p:cNvSpPr txBox="1">
            <a:spLocks/>
          </p:cNvSpPr>
          <p:nvPr/>
        </p:nvSpPr>
        <p:spPr>
          <a:xfrm>
            <a:off x="1543081" y="4368922"/>
            <a:ext cx="9156638" cy="1331213"/>
          </a:xfrm>
          <a:prstGeom prst="rect">
            <a:avLst/>
          </a:prstGeom>
          <a:gradFill>
            <a:gsLst>
              <a:gs pos="0">
                <a:srgbClr val="FF5758"/>
              </a:gs>
              <a:gs pos="100000">
                <a:schemeClr val="tx1"/>
              </a:gs>
              <a:gs pos="100000">
                <a:schemeClr val="tx1"/>
              </a:gs>
              <a:gs pos="100000">
                <a:schemeClr val="tx1"/>
              </a:gs>
            </a:gsLst>
            <a:lin ang="5400000" scaled="1"/>
          </a:gra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N.B.: indirizzo stampante: </a:t>
            </a:r>
            <a:r>
              <a:rPr lang="it-IT" sz="3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stm-XXX.agr.unipi.it</a:t>
            </a:r>
            <a:r>
              <a:rPr lang="it-IT" sz="3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con XXX da sostituire con economia, meccanica o zootecnia a seconda della sezione interessata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674E391-9D74-984C-9CC5-9DA36FBCF393}"/>
              </a:ext>
            </a:extLst>
          </p:cNvPr>
          <p:cNvSpPr txBox="1"/>
          <p:nvPr/>
        </p:nvSpPr>
        <p:spPr>
          <a:xfrm>
            <a:off x="7280702" y="2674066"/>
            <a:ext cx="3321019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r>
              <a:rPr lang="it-IT" dirty="0"/>
              <a:t>Digitare qui indirizzo stampante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C1CD453-0BFB-FD4C-91FE-170FF62DB191}"/>
              </a:ext>
            </a:extLst>
          </p:cNvPr>
          <p:cNvSpPr txBox="1"/>
          <p:nvPr/>
        </p:nvSpPr>
        <p:spPr>
          <a:xfrm>
            <a:off x="7280701" y="3194881"/>
            <a:ext cx="3321019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r>
              <a:rPr lang="it-IT" dirty="0"/>
              <a:t>L’indirizzo verrà replicato qui</a:t>
            </a:r>
          </a:p>
        </p:txBody>
      </p:sp>
    </p:spTree>
    <p:extLst>
      <p:ext uri="{BB962C8B-B14F-4D97-AF65-F5344CB8AC3E}">
        <p14:creationId xmlns:p14="http://schemas.microsoft.com/office/powerpoint/2010/main" val="1269093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8-Installa-il-driver-della-stampante-Disco-driv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63" y="0"/>
            <a:ext cx="9285287" cy="6858000"/>
          </a:xfrm>
          <a:prstGeom prst="rect">
            <a:avLst/>
          </a:prstGeom>
        </p:spPr>
      </p:pic>
      <p:sp>
        <p:nvSpPr>
          <p:cNvPr id="3" name="Freccia in giù 2"/>
          <p:cNvSpPr/>
          <p:nvPr/>
        </p:nvSpPr>
        <p:spPr>
          <a:xfrm>
            <a:off x="9116292" y="2623127"/>
            <a:ext cx="895927" cy="256770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8203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355</Words>
  <Application>Microsoft Macintosh PowerPoint</Application>
  <PresentationFormat>Widescreen</PresentationFormat>
  <Paragraphs>31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di Office</vt:lpstr>
      <vt:lpstr>Istruzioni per installazione stampante Kyocera TASKalfa 4012i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Universita' di Pisa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Istruzioni per installazione stampante Kyocera Taskalfa 4012i</dc:title>
  <dc:creator>Administrator</dc:creator>
  <cp:lastModifiedBy>ALESSIO BIANCHI</cp:lastModifiedBy>
  <cp:revision>16</cp:revision>
  <cp:lastPrinted>2019-12-10T10:38:27Z</cp:lastPrinted>
  <dcterms:created xsi:type="dcterms:W3CDTF">2019-11-15T12:02:54Z</dcterms:created>
  <dcterms:modified xsi:type="dcterms:W3CDTF">2019-12-10T10:43:34Z</dcterms:modified>
</cp:coreProperties>
</file>